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1945600"/>
  <p:notesSz cx="6858000" cy="9144000"/>
  <p:defaultTextStyle>
    <a:defPPr>
      <a:defRPr lang="en-US"/>
    </a:defPPr>
    <a:lvl1pPr marL="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1938" y="444"/>
      </p:cViewPr>
      <p:guideLst>
        <p:guide orient="horz" pos="691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817362"/>
            <a:ext cx="3264408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2435840"/>
            <a:ext cx="268833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878843"/>
            <a:ext cx="864108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878843"/>
            <a:ext cx="2528316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4102082"/>
            <a:ext cx="32644080" cy="435864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9301483"/>
            <a:ext cx="32644080" cy="4800598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428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856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28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713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214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5120641"/>
            <a:ext cx="16962120" cy="1448308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5120641"/>
            <a:ext cx="16962120" cy="1448308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912362"/>
            <a:ext cx="16968790" cy="204723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6959600"/>
            <a:ext cx="16968790" cy="1264412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912362"/>
            <a:ext cx="16975455" cy="204723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959600"/>
            <a:ext cx="16975455" cy="1264412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873760"/>
            <a:ext cx="12634915" cy="371856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873761"/>
            <a:ext cx="21469350" cy="18729962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4592321"/>
            <a:ext cx="12634915" cy="15011402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5361920"/>
            <a:ext cx="23042880" cy="181356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960880"/>
            <a:ext cx="23042880" cy="13167360"/>
          </a:xfrm>
        </p:spPr>
        <p:txBody>
          <a:bodyPr/>
          <a:lstStyle>
            <a:lvl1pPr marL="0" indent="0">
              <a:buNone/>
              <a:defRPr sz="12100"/>
            </a:lvl1pPr>
            <a:lvl2pPr marL="1724284" indent="0">
              <a:buNone/>
              <a:defRPr sz="10600"/>
            </a:lvl2pPr>
            <a:lvl3pPr marL="3448568" indent="0">
              <a:buNone/>
              <a:defRPr sz="9100"/>
            </a:lvl3pPr>
            <a:lvl4pPr marL="5172852" indent="0">
              <a:buNone/>
              <a:defRPr sz="7500"/>
            </a:lvl4pPr>
            <a:lvl5pPr marL="6897136" indent="0">
              <a:buNone/>
              <a:defRPr sz="7500"/>
            </a:lvl5pPr>
            <a:lvl6pPr marL="8621420" indent="0">
              <a:buNone/>
              <a:defRPr sz="7500"/>
            </a:lvl6pPr>
            <a:lvl7pPr marL="10345704" indent="0">
              <a:buNone/>
              <a:defRPr sz="7500"/>
            </a:lvl7pPr>
            <a:lvl8pPr marL="12069989" indent="0">
              <a:buNone/>
              <a:defRPr sz="7500"/>
            </a:lvl8pPr>
            <a:lvl9pPr marL="13794273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7175482"/>
            <a:ext cx="23042880" cy="2575558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878842"/>
            <a:ext cx="34564320" cy="3657600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5120641"/>
            <a:ext cx="34564320" cy="14483082"/>
          </a:xfrm>
          <a:prstGeom prst="rect">
            <a:avLst/>
          </a:prstGeom>
        </p:spPr>
        <p:txBody>
          <a:bodyPr vert="horz" lIns="344857" tIns="172428" rIns="344857" bIns="1724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0340322"/>
            <a:ext cx="8961120" cy="11684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78B6-5896-4C6D-94A0-F56A0C073A6D}" type="datetimeFigureOut">
              <a:rPr lang="en-US" smtClean="0"/>
              <a:pPr/>
              <a:t>6/15/2009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20340322"/>
            <a:ext cx="12161520" cy="11684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0340322"/>
            <a:ext cx="8961120" cy="11684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5665-EEC2-4270-900C-D7C3C9D5E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568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5600" y="2438400"/>
            <a:ext cx="6189661" cy="766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4572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Nine-Spotted Ladybug</a:t>
            </a:r>
            <a:br>
              <a:rPr lang="en-US" sz="5400" b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Coccinella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novemnotata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0134600" y="4572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Seven-Spotted Ladybug 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Coccinella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septempunctata</a:t>
            </a:r>
            <a:endParaRPr lang="en-US" sz="5400" dirty="0"/>
          </a:p>
        </p:txBody>
      </p:sp>
      <p:pic>
        <p:nvPicPr>
          <p:cNvPr id="8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90800"/>
            <a:ext cx="6324600" cy="72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126200" y="4572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Two-Spotted Ladybug </a:t>
            </a:r>
            <a:br>
              <a:rPr lang="en-US" sz="5400" b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Adalia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bipunctata</a:t>
            </a:r>
            <a:endParaRPr lang="en-US" sz="5400" dirty="0"/>
          </a:p>
        </p:txBody>
      </p:sp>
      <p:pic>
        <p:nvPicPr>
          <p:cNvPr id="10" name="Picture 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83400" y="2362200"/>
            <a:ext cx="6306466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8194000" y="4572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Convergent Ladybug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Hippodamia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convergens</a:t>
            </a:r>
            <a:endParaRPr lang="en-US" sz="5400" dirty="0"/>
          </a:p>
        </p:txBody>
      </p:sp>
      <p:pic>
        <p:nvPicPr>
          <p:cNvPr id="12" name="Picture 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775330" y="2286000"/>
            <a:ext cx="6330645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066800" y="114300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Parenthesis Ladybug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Hippodamia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parenthesis</a:t>
            </a:r>
            <a:endParaRPr lang="en-US" sz="5400" dirty="0"/>
          </a:p>
        </p:txBody>
      </p:sp>
      <p:pic>
        <p:nvPicPr>
          <p:cNvPr id="14" name="Picture 6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13716000"/>
            <a:ext cx="5486400" cy="701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9601200" y="11430000"/>
            <a:ext cx="8229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200" b="1" dirty="0" smtClean="0">
                <a:latin typeface="Goudy Old Style" pitchFamily="18" charset="0"/>
                <a:cs typeface="Times New Roman" pitchFamily="18" charset="0"/>
              </a:rPr>
              <a:t>Fourteen-spotted Ladybug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000" i="1" dirty="0" err="1" smtClean="0">
                <a:latin typeface="Goudy Old Style" pitchFamily="18" charset="0"/>
                <a:cs typeface="Times New Roman" pitchFamily="18" charset="0"/>
              </a:rPr>
              <a:t>Propylea</a:t>
            </a:r>
            <a:r>
              <a:rPr lang="en-US" sz="50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000" i="1" dirty="0" err="1" smtClean="0">
                <a:latin typeface="Goudy Old Style" pitchFamily="18" charset="0"/>
                <a:cs typeface="Times New Roman" pitchFamily="18" charset="0"/>
              </a:rPr>
              <a:t>quatuordecimpunctata</a:t>
            </a:r>
            <a:endParaRPr lang="en-US" sz="5000" dirty="0"/>
          </a:p>
        </p:txBody>
      </p:sp>
      <p:pic>
        <p:nvPicPr>
          <p:cNvPr id="19" name="Picture 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820400" y="13563600"/>
            <a:ext cx="5486400" cy="682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9888200" y="11506200"/>
            <a:ext cx="601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  <a:cs typeface="Times New Roman" pitchFamily="18" charset="0"/>
              </a:rPr>
              <a:t>Spotted Ladybug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Coleomegilla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maculata</a:t>
            </a:r>
            <a:endParaRPr lang="en-US" sz="5400" dirty="0"/>
          </a:p>
        </p:txBody>
      </p:sp>
      <p:pic>
        <p:nvPicPr>
          <p:cNvPr id="21" name="Picture 5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888200" y="13335000"/>
            <a:ext cx="5913438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28346400" y="11506200"/>
            <a:ext cx="7239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Goudy Old Style" pitchFamily="18" charset="0"/>
                <a:cs typeface="Times New Roman" pitchFamily="18" charset="0"/>
              </a:rPr>
              <a:t>Multicolored Asian Ladybug</a:t>
            </a:r>
            <a:r>
              <a:rPr lang="en-US" sz="8000" i="1" dirty="0" smtClean="0">
                <a:latin typeface="Goudy Old Style" pitchFamily="18" charset="0"/>
                <a:cs typeface="Times New Roman" pitchFamily="18" charset="0"/>
              </a:rPr>
              <a:t/>
            </a:r>
            <a:br>
              <a:rPr lang="en-US" sz="8000" i="1" dirty="0" smtClean="0">
                <a:latin typeface="Goudy Old Style" pitchFamily="18" charset="0"/>
                <a:cs typeface="Times New Roman" pitchFamily="18" charset="0"/>
              </a:rPr>
            </a:b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Harmonia</a:t>
            </a:r>
            <a:r>
              <a:rPr lang="en-US" sz="5400" i="1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Goudy Old Style" pitchFamily="18" charset="0"/>
                <a:cs typeface="Times New Roman" pitchFamily="18" charset="0"/>
              </a:rPr>
              <a:t>axyridis</a:t>
            </a:r>
            <a:endParaRPr lang="en-US" sz="5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032200" y="13487400"/>
            <a:ext cx="6437313" cy="7181850"/>
            <a:chOff x="1057275" y="2525713"/>
            <a:chExt cx="6437313" cy="7181850"/>
          </a:xfrm>
        </p:grpSpPr>
        <p:pic>
          <p:nvPicPr>
            <p:cNvPr id="24" name="Picture 5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8308278">
              <a:off x="1677194" y="6014244"/>
              <a:ext cx="3373438" cy="401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5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20376607">
              <a:off x="4222750" y="3136900"/>
              <a:ext cx="3271838" cy="3384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52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1554737">
              <a:off x="1057275" y="2525713"/>
              <a:ext cx="2792413" cy="334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</dc:creator>
  <cp:lastModifiedBy>Rebecca </cp:lastModifiedBy>
  <cp:revision>10</cp:revision>
  <dcterms:created xsi:type="dcterms:W3CDTF">2008-06-19T09:38:08Z</dcterms:created>
  <dcterms:modified xsi:type="dcterms:W3CDTF">2009-06-15T06:29:25Z</dcterms:modified>
</cp:coreProperties>
</file>